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932cc6a628bbaa3d16140d20c26a160b4553718dc1a465584a90fd1a6056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7d01986d2316c0b0f23dafcdcbae17be366f1cc68fb8f0c4f60788cb643e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3aec6c8362730ea74d2666d6699d13e6e592320608613608e2761239129ac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594aa2f2af8227d1b738fa245b1691071fe2f9ae2697ae8915905516da59c5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85ec93fd1ac464b85acf04848c507e3e322c63c4f3a9fdadb540ba8b37657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e7d657ff696acf9140383768390130703e126824e0080303a7b2ee670cf46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fec9f66daaacf23573259f8373c2d39c0b4a1c38cda1cf7317d276b24fbbac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31b39613f8467983aa90059ea1bbf2b1ae738f6ef44f50792e2ae9f6d5c017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920dc51955bdda0012d6154f630784da83c24635130bb81fb92b7a28564ac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e98b54928b70ef857e08a11fbdc0dd369a63af5e99b82ae54d612d3915d0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b16ebfdff8a6e5ed0e83543fdf8c05c8e1ec2ba80bf6fd01d1374ca38ee1d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cfb79707500d63892c897a6883e8da66ad6ef4669f9a10cc6a186fb02e60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ce0cdfdb7f0e5049bdde6cdc271c0d1ec213d65340fa4cd2de63f5981fbb5a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4ab19679c73675d9c8dac7a3be09b4baf62af9f05cedf99ee9cfd76b2a876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141bcb38629280a3749e4506c0ab758aeb8c5665046113ae6bdf0191636c2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530734de41aa6ef345f2f99bfcbac26887ec2a404cdb945beab922d4d2485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